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Garden Went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Mary Coleridge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Severus Gastorius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 through the garden went,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was no sound of angry bird,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yet, because the night was spent,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little grasses lightly stirred,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flowers awoke, the lilies heard.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 through the garden went,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dew lay still on flower and grass,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waving palms above her sent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fragrance out as she did pass.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light upon the branches was.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 through the garden went,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 eyes, for weeping long, were dim.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grass beneath her footstep bent,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solemn lilies, white and slim,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also stood and wept for him.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